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CB599-B37B-ACCF-36C6-3A79D92BAC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32EBA-012B-7F8A-D204-76BFED873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E78CF-552A-6500-738B-94350DBA7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1D373-7579-F2F9-36AC-D925AE445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8EEA0-8105-4A58-5DE7-DD198D7CC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457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2F34-61A8-89B1-7F80-8A1E53915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B12816-2328-4490-FCB2-DD9939243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904FB5-5AA7-CDBE-0D97-E25BD6ADD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885A9-ABC7-DE6A-752F-18C3BBAE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40AEB-B2A9-B7B9-6BA0-9705388B8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79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40612D-096B-A4C2-3AA1-DA552AE875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8F9C1D-5794-D18D-779D-33BAF8B9B5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E05D4-0B54-806F-D139-94D1CF216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0E36B5-97C0-3D95-2A13-D1F19FB7E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B721E-CC2C-29D6-440A-B6568B1A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157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5C28F-363A-15A6-7789-67F99EE9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496B3-212B-AE5A-2DF7-731C59697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921E4-705B-3EE9-295C-7E44F0AD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44AD1-0636-9CF4-7DA2-3E3D46DE0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99612-9C82-52FF-47F4-41878927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54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6A2CD-13AF-05EA-263B-9D2574894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0BC80D-E352-6AC5-52A8-DB4BA00173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17B02-C417-2575-DFD8-EEEE5831C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CE4A4A-444C-7CB2-6CC1-26BD070C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69DB0-A4DC-EE1B-B0D9-9390AC7AC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82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A992F-9F2E-E092-5712-F783626D0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290F-3FC9-FA7C-67C9-E80D042CF8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48470-6268-CC1A-7463-53038905A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0BCCB-D606-C38E-6629-07802BD57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AFADA-FF97-7588-42CB-6C7B36E4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1F5D4-FE6E-26A5-3878-B29CA3B2A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38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4095-F583-453C-C3BF-4252AAF23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04A19-7F5D-5EFE-2A9E-FE51204F8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7F7C1-021E-C804-960D-CB15454521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F5E544-85F2-75EE-AF98-C8FBA1DDE6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C5596-AF2A-250F-79E3-AEBDF51805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79D548-3792-605B-DEB7-CF5750F15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1F4274-A44B-7B2D-9F48-B6C03CF1C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0E840-CE8E-0EA5-10C9-C7F0449B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89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4D262-424C-175D-8E70-632D6C5C7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611FE-9411-78D1-8053-C9E75AFA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61FD2-AD13-D43B-ABE6-1A6576526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72C40E-97C0-D5DD-3D10-FB174973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36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CB4C15-F147-2980-BDCE-01BBFDC32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9688F8-751B-5A47-58C4-CD3074B7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A57EA-DED8-F283-498A-FD26C3809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29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BC34-EB2D-AAD3-A244-9BD9381F2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258FD-C8C5-6957-4F95-E412E4D7D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0F27BC-1CD4-85D5-8C29-AB5190808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BFD83C-C886-946D-049E-1C563B98F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5EE25D-D261-8504-FDF1-9F8CB56F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1636C8-2A80-74F2-40D6-4FEE061E0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4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5B0B-2DCE-DCED-575C-F3A6E52B7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E48EAA-8879-C78C-8CED-AA93AFFD11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B87EA0-5CAF-73F0-7138-872823E96E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D830DB-7022-DE3E-9ECA-23809151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7AE8B-9FA4-E70B-4F9B-1CEE9DAEA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1462E-A61F-9BA0-2983-06E289DA0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DEE832-2DC0-BA69-1483-447AF24785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BA75-A1CD-859E-3952-B57BF651C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46A21-A409-F474-F762-110C74BF3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2442BF-A785-4A21-8332-446C886F155F}" type="datetimeFigureOut">
              <a:rPr lang="en-US" smtClean="0"/>
              <a:t>8/24/2024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E968-8689-E628-5A0B-44F989504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90BF8-C4BF-7DB1-DAF4-F393ECBE4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38709E-EE2D-430F-A5D0-1153E02980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52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ghanprinsloo/cinema-looku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movie projector with a light&#10;&#10;Description automatically generated">
            <a:extLst>
              <a:ext uri="{FF2B5EF4-FFF2-40B4-BE49-F238E27FC236}">
                <a16:creationId xmlns:a16="http://schemas.microsoft.com/office/drawing/2014/main" id="{9786A0F1-1C83-14CC-93CB-59B1FC2C0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457082-30CF-BC0C-ADAF-4EF2F0561C29}"/>
              </a:ext>
            </a:extLst>
          </p:cNvPr>
          <p:cNvSpPr txBox="1"/>
          <p:nvPr/>
        </p:nvSpPr>
        <p:spPr>
          <a:xfrm>
            <a:off x="104930" y="6355829"/>
            <a:ext cx="5156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https://github.com/meghanprinsloo/cinema-lookup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7235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creen recording&#10;&#10;Description automatically generated">
            <a:extLst>
              <a:ext uri="{FF2B5EF4-FFF2-40B4-BE49-F238E27FC236}">
                <a16:creationId xmlns:a16="http://schemas.microsoft.com/office/drawing/2014/main" id="{1F825749-D27C-9D5D-2644-52933FEC7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Cinema Lookup Screen Recording">
            <a:hlinkClick r:id="" action="ppaction://media"/>
            <a:extLst>
              <a:ext uri="{FF2B5EF4-FFF2-40B4-BE49-F238E27FC236}">
                <a16:creationId xmlns:a16="http://schemas.microsoft.com/office/drawing/2014/main" id="{65374998-69B8-A3B4-840B-63A59B3AF5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67787" y="1171573"/>
            <a:ext cx="9256426" cy="520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2412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F2FBF6-3945-BB62-4656-7C560A23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4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6143B4-C991-B80C-A8D9-2C880E69E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240"/>
            <a:ext cx="12192000" cy="681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767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white text and white text&#10;&#10;Description automatically generated">
            <a:extLst>
              <a:ext uri="{FF2B5EF4-FFF2-40B4-BE49-F238E27FC236}">
                <a16:creationId xmlns:a16="http://schemas.microsoft.com/office/drawing/2014/main" id="{1513913E-3B64-A97C-A323-BB32DE98A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975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D096760C-F240-72EC-F4F6-1B5EA95BA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9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lion on it&#10;&#10;Description automatically generated">
            <a:extLst>
              <a:ext uri="{FF2B5EF4-FFF2-40B4-BE49-F238E27FC236}">
                <a16:creationId xmlns:a16="http://schemas.microsoft.com/office/drawing/2014/main" id="{9D88ACB2-52F7-5CD1-62A5-8FB30FF6F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71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2779823C-3DE1-4743-5854-3A88DA3F3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03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movie page&#10;&#10;Description automatically generated">
            <a:extLst>
              <a:ext uri="{FF2B5EF4-FFF2-40B4-BE49-F238E27FC236}">
                <a16:creationId xmlns:a16="http://schemas.microsoft.com/office/drawing/2014/main" id="{BB1D8E2A-C9F4-1D2A-F3F3-B256DE71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55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A34031-ED7B-2BEA-E353-601268A4B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8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9</Words>
  <Application>Microsoft Office PowerPoint</Application>
  <PresentationFormat>Widescreen</PresentationFormat>
  <Paragraphs>1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Meghan Prinsloo</dc:creator>
  <cp:lastModifiedBy>Meghan Prinsloo</cp:lastModifiedBy>
  <cp:revision>6</cp:revision>
  <dcterms:created xsi:type="dcterms:W3CDTF">2024-08-06T14:43:24Z</dcterms:created>
  <dcterms:modified xsi:type="dcterms:W3CDTF">2024-08-24T14:21:19Z</dcterms:modified>
</cp:coreProperties>
</file>